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67" r:id="rId4"/>
    <p:sldId id="256" r:id="rId5"/>
    <p:sldId id="257" r:id="rId6"/>
    <p:sldId id="258" r:id="rId7"/>
    <p:sldId id="260" r:id="rId8"/>
    <p:sldId id="261" r:id="rId9"/>
    <p:sldId id="262" r:id="rId10"/>
    <p:sldId id="263" r:id="rId11"/>
  </p:sldIdLst>
  <p:sldSz cx="9144000" cy="572008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54" y="-96"/>
      </p:cViewPr>
      <p:guideLst>
        <p:guide orient="horz" pos="180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7032"/>
            <a:ext cx="7772400" cy="12261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41560"/>
            <a:ext cx="6400800" cy="14618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1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2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4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5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6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7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9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51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9081"/>
            <a:ext cx="2057400" cy="488087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9081"/>
            <a:ext cx="6019800" cy="488087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5887"/>
            <a:ext cx="7772400" cy="1136135"/>
          </a:xfrm>
        </p:spPr>
        <p:txBody>
          <a:bodyPr anchor="t"/>
          <a:lstStyle>
            <a:lvl1pPr algn="l">
              <a:defRPr sz="333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4550"/>
            <a:ext cx="7772400" cy="1251337"/>
          </a:xfrm>
        </p:spPr>
        <p:txBody>
          <a:bodyPr anchor="b"/>
          <a:lstStyle>
            <a:lvl1pPr marL="0" indent="0">
              <a:buNone/>
              <a:defRPr sz="1670">
                <a:solidFill>
                  <a:schemeClr val="tx1">
                    <a:tint val="75000"/>
                  </a:schemeClr>
                </a:solidFill>
              </a:defRPr>
            </a:lvl1pPr>
            <a:lvl2pPr marL="3816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2635" indent="0">
              <a:buNone/>
              <a:defRPr sz="1335">
                <a:solidFill>
                  <a:schemeClr val="tx1">
                    <a:tint val="75000"/>
                  </a:schemeClr>
                </a:solidFill>
              </a:defRPr>
            </a:lvl3pPr>
            <a:lvl4pPr marL="1144270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4pPr>
            <a:lvl5pPr marL="1525270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5pPr>
            <a:lvl6pPr marL="1906905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6pPr>
            <a:lvl7pPr marL="2287905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7pPr>
            <a:lvl8pPr marL="2669540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8pPr>
            <a:lvl9pPr marL="3051175" indent="0">
              <a:buNone/>
              <a:defRPr sz="11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4760"/>
            <a:ext cx="4038600" cy="3775200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7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4760"/>
            <a:ext cx="4038600" cy="3775200"/>
          </a:xfrm>
        </p:spPr>
        <p:txBody>
          <a:bodyPr/>
          <a:lstStyle>
            <a:lvl1pPr>
              <a:defRPr sz="2335"/>
            </a:lvl1pPr>
            <a:lvl2pPr>
              <a:defRPr sz="2000"/>
            </a:lvl2pPr>
            <a:lvl3pPr>
              <a:defRPr sz="167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80470"/>
            <a:ext cx="4040188" cy="53363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635" indent="0">
              <a:buNone/>
              <a:defRPr sz="1670" b="1"/>
            </a:lvl2pPr>
            <a:lvl3pPr marL="762635" indent="0">
              <a:buNone/>
              <a:defRPr sz="1500" b="1"/>
            </a:lvl3pPr>
            <a:lvl4pPr marL="1144270" indent="0">
              <a:buNone/>
              <a:defRPr sz="1335" b="1"/>
            </a:lvl4pPr>
            <a:lvl5pPr marL="1525270" indent="0">
              <a:buNone/>
              <a:defRPr sz="1335" b="1"/>
            </a:lvl5pPr>
            <a:lvl6pPr marL="1906905" indent="0">
              <a:buNone/>
              <a:defRPr sz="1335" b="1"/>
            </a:lvl6pPr>
            <a:lvl7pPr marL="2287905" indent="0">
              <a:buNone/>
              <a:defRPr sz="1335" b="1"/>
            </a:lvl7pPr>
            <a:lvl8pPr marL="2669540" indent="0">
              <a:buNone/>
              <a:defRPr sz="1335" b="1"/>
            </a:lvl8pPr>
            <a:lvl9pPr marL="3051175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4108"/>
            <a:ext cx="4040188" cy="3295851"/>
          </a:xfrm>
        </p:spPr>
        <p:txBody>
          <a:bodyPr/>
          <a:lstStyle>
            <a:lvl1pPr>
              <a:defRPr sz="2000"/>
            </a:lvl1pPr>
            <a:lvl2pPr>
              <a:defRPr sz="1670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80470"/>
            <a:ext cx="4041775" cy="533639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1635" indent="0">
              <a:buNone/>
              <a:defRPr sz="1670" b="1"/>
            </a:lvl2pPr>
            <a:lvl3pPr marL="762635" indent="0">
              <a:buNone/>
              <a:defRPr sz="1500" b="1"/>
            </a:lvl3pPr>
            <a:lvl4pPr marL="1144270" indent="0">
              <a:buNone/>
              <a:defRPr sz="1335" b="1"/>
            </a:lvl4pPr>
            <a:lvl5pPr marL="1525270" indent="0">
              <a:buNone/>
              <a:defRPr sz="1335" b="1"/>
            </a:lvl5pPr>
            <a:lvl6pPr marL="1906905" indent="0">
              <a:buNone/>
              <a:defRPr sz="1335" b="1"/>
            </a:lvl6pPr>
            <a:lvl7pPr marL="2287905" indent="0">
              <a:buNone/>
              <a:defRPr sz="1335" b="1"/>
            </a:lvl7pPr>
            <a:lvl8pPr marL="2669540" indent="0">
              <a:buNone/>
              <a:defRPr sz="1335" b="1"/>
            </a:lvl8pPr>
            <a:lvl9pPr marL="3051175" indent="0">
              <a:buNone/>
              <a:defRPr sz="133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4108"/>
            <a:ext cx="4041775" cy="3295851"/>
          </a:xfrm>
        </p:spPr>
        <p:txBody>
          <a:bodyPr/>
          <a:lstStyle>
            <a:lvl1pPr>
              <a:defRPr sz="2000"/>
            </a:lvl1pPr>
            <a:lvl2pPr>
              <a:defRPr sz="1670"/>
            </a:lvl2pPr>
            <a:lvl3pPr>
              <a:defRPr sz="1500"/>
            </a:lvl3pPr>
            <a:lvl4pPr>
              <a:defRPr sz="1335"/>
            </a:lvl4pPr>
            <a:lvl5pPr>
              <a:defRPr sz="1335"/>
            </a:lvl5pPr>
            <a:lvl6pPr>
              <a:defRPr sz="1335"/>
            </a:lvl6pPr>
            <a:lvl7pPr>
              <a:defRPr sz="1335"/>
            </a:lvl7pPr>
            <a:lvl8pPr>
              <a:defRPr sz="1335"/>
            </a:lvl8pPr>
            <a:lvl9pPr>
              <a:defRPr sz="13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757"/>
            <a:ext cx="3008313" cy="969290"/>
          </a:xfrm>
        </p:spPr>
        <p:txBody>
          <a:bodyPr anchor="b"/>
          <a:lstStyle>
            <a:lvl1pPr algn="l">
              <a:defRPr sz="167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757"/>
            <a:ext cx="5111750" cy="4882203"/>
          </a:xfrm>
        </p:spPr>
        <p:txBody>
          <a:bodyPr/>
          <a:lstStyle>
            <a:lvl1pPr>
              <a:defRPr sz="2670"/>
            </a:lvl1pPr>
            <a:lvl2pPr>
              <a:defRPr sz="2335"/>
            </a:lvl2pPr>
            <a:lvl3pPr>
              <a:defRPr sz="2000"/>
            </a:lvl3pPr>
            <a:lvl4pPr>
              <a:defRPr sz="1670"/>
            </a:lvl4pPr>
            <a:lvl5pPr>
              <a:defRPr sz="1670"/>
            </a:lvl5pPr>
            <a:lvl6pPr>
              <a:defRPr sz="1670"/>
            </a:lvl6pPr>
            <a:lvl7pPr>
              <a:defRPr sz="1670"/>
            </a:lvl7pPr>
            <a:lvl8pPr>
              <a:defRPr sz="1670"/>
            </a:lvl8pPr>
            <a:lvl9pPr>
              <a:defRPr sz="16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7047"/>
            <a:ext cx="3008313" cy="3912913"/>
          </a:xfrm>
        </p:spPr>
        <p:txBody>
          <a:bodyPr/>
          <a:lstStyle>
            <a:lvl1pPr marL="0" indent="0">
              <a:buNone/>
              <a:defRPr sz="1170"/>
            </a:lvl1pPr>
            <a:lvl2pPr marL="381635" indent="0">
              <a:buNone/>
              <a:defRPr sz="1000"/>
            </a:lvl2pPr>
            <a:lvl3pPr marL="762635" indent="0">
              <a:buNone/>
              <a:defRPr sz="835"/>
            </a:lvl3pPr>
            <a:lvl4pPr marL="1144270" indent="0">
              <a:buNone/>
              <a:defRPr sz="750"/>
            </a:lvl4pPr>
            <a:lvl5pPr marL="1525270" indent="0">
              <a:buNone/>
              <a:defRPr sz="750"/>
            </a:lvl5pPr>
            <a:lvl6pPr marL="1906905" indent="0">
              <a:buNone/>
              <a:defRPr sz="750"/>
            </a:lvl6pPr>
            <a:lvl7pPr marL="2287905" indent="0">
              <a:buNone/>
              <a:defRPr sz="750"/>
            </a:lvl7pPr>
            <a:lvl8pPr marL="2669540" indent="0">
              <a:buNone/>
              <a:defRPr sz="750"/>
            </a:lvl8pPr>
            <a:lvl9pPr marL="305117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4280"/>
            <a:ext cx="5486400" cy="472728"/>
          </a:xfrm>
        </p:spPr>
        <p:txBody>
          <a:bodyPr anchor="b"/>
          <a:lstStyle>
            <a:lvl1pPr algn="l">
              <a:defRPr sz="167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28"/>
            <a:ext cx="5486400" cy="3432240"/>
          </a:xfrm>
        </p:spPr>
        <p:txBody>
          <a:bodyPr/>
          <a:lstStyle>
            <a:lvl1pPr marL="0" indent="0">
              <a:buNone/>
              <a:defRPr sz="2670"/>
            </a:lvl1pPr>
            <a:lvl2pPr marL="381635" indent="0">
              <a:buNone/>
              <a:defRPr sz="2335"/>
            </a:lvl2pPr>
            <a:lvl3pPr marL="762635" indent="0">
              <a:buNone/>
              <a:defRPr sz="2000"/>
            </a:lvl3pPr>
            <a:lvl4pPr marL="1144270" indent="0">
              <a:buNone/>
              <a:defRPr sz="1670"/>
            </a:lvl4pPr>
            <a:lvl5pPr marL="1525270" indent="0">
              <a:buNone/>
              <a:defRPr sz="1670"/>
            </a:lvl5pPr>
            <a:lvl6pPr marL="1906905" indent="0">
              <a:buNone/>
              <a:defRPr sz="1670"/>
            </a:lvl6pPr>
            <a:lvl7pPr marL="2287905" indent="0">
              <a:buNone/>
              <a:defRPr sz="1670"/>
            </a:lvl7pPr>
            <a:lvl8pPr marL="2669540" indent="0">
              <a:buNone/>
              <a:defRPr sz="1670"/>
            </a:lvl8pPr>
            <a:lvl9pPr marL="3051175" indent="0">
              <a:buNone/>
              <a:defRPr sz="167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7008"/>
            <a:ext cx="5486400" cy="671352"/>
          </a:xfrm>
        </p:spPr>
        <p:txBody>
          <a:bodyPr/>
          <a:lstStyle>
            <a:lvl1pPr marL="0" indent="0">
              <a:buNone/>
              <a:defRPr sz="1170"/>
            </a:lvl1pPr>
            <a:lvl2pPr marL="381635" indent="0">
              <a:buNone/>
              <a:defRPr sz="1000"/>
            </a:lvl2pPr>
            <a:lvl3pPr marL="762635" indent="0">
              <a:buNone/>
              <a:defRPr sz="835"/>
            </a:lvl3pPr>
            <a:lvl4pPr marL="1144270" indent="0">
              <a:buNone/>
              <a:defRPr sz="750"/>
            </a:lvl4pPr>
            <a:lvl5pPr marL="1525270" indent="0">
              <a:buNone/>
              <a:defRPr sz="750"/>
            </a:lvl5pPr>
            <a:lvl6pPr marL="1906905" indent="0">
              <a:buNone/>
              <a:defRPr sz="750"/>
            </a:lvl6pPr>
            <a:lvl7pPr marL="2287905" indent="0">
              <a:buNone/>
              <a:defRPr sz="750"/>
            </a:lvl7pPr>
            <a:lvl8pPr marL="2669540" indent="0">
              <a:buNone/>
              <a:defRPr sz="750"/>
            </a:lvl8pPr>
            <a:lvl9pPr marL="305117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9081"/>
            <a:ext cx="8229600" cy="953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4760"/>
            <a:ext cx="8229600" cy="377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301963"/>
            <a:ext cx="2133600" cy="304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301963"/>
            <a:ext cx="2895600" cy="304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301963"/>
            <a:ext cx="2133600" cy="3045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62635" rtl="0" eaLnBrk="1" latinLnBrk="0" hangingPunct="1">
        <a:spcBef>
          <a:spcPct val="0"/>
        </a:spcBef>
        <a:buNone/>
        <a:defRPr sz="36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2670" kern="1200">
          <a:solidFill>
            <a:schemeClr val="tx1"/>
          </a:solidFill>
          <a:latin typeface="+mn-lt"/>
          <a:ea typeface="+mn-ea"/>
          <a:cs typeface="+mn-cs"/>
        </a:defRPr>
      </a:lvl1pPr>
      <a:lvl2pPr marL="619760" indent="-238125" algn="l" defTabSz="762635" rtl="0" eaLnBrk="1" latinLnBrk="0" hangingPunct="1">
        <a:spcBef>
          <a:spcPts val="80"/>
        </a:spcBef>
        <a:buFont typeface="Arial" panose="020B0604020202020204" pitchFamily="34" charset="0"/>
        <a:buChar char="–"/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953135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4770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–"/>
        <a:defRPr sz="1670" kern="1200">
          <a:solidFill>
            <a:schemeClr val="tx1"/>
          </a:solidFill>
          <a:latin typeface="+mn-lt"/>
          <a:ea typeface="+mn-ea"/>
          <a:cs typeface="+mn-cs"/>
        </a:defRPr>
      </a:lvl4pPr>
      <a:lvl5pPr marL="1716405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»"/>
        <a:defRPr sz="1670" kern="1200">
          <a:solidFill>
            <a:schemeClr val="tx1"/>
          </a:solidFill>
          <a:latin typeface="+mn-lt"/>
          <a:ea typeface="+mn-ea"/>
          <a:cs typeface="+mn-cs"/>
        </a:defRPr>
      </a:lvl5pPr>
      <a:lvl6pPr marL="2097405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6pPr>
      <a:lvl7pPr marL="2479040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7pPr>
      <a:lvl8pPr marL="2860040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8pPr>
      <a:lvl9pPr marL="3241675" indent="-190500" algn="l" defTabSz="762635" rtl="0" eaLnBrk="1" latinLnBrk="0" hangingPunct="1">
        <a:spcBef>
          <a:spcPts val="80"/>
        </a:spcBef>
        <a:buFont typeface="Arial" panose="020B0604020202020204" pitchFamily="34" charset="0"/>
        <a:buChar char="•"/>
        <a:defRPr sz="16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63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263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427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527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690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790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9540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51175" algn="l" defTabSz="76263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714337" y="20113"/>
            <a:ext cx="43659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期中考试试卷讲评</a:t>
            </a:r>
            <a:endParaRPr lang="zh-CN" altLang="en-US" sz="3600" b="1" dirty="0" smtClean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157095" y="665480"/>
          <a:ext cx="4829810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6790"/>
                <a:gridCol w="1184910"/>
                <a:gridCol w="1734185"/>
                <a:gridCol w="923925"/>
              </a:tblGrid>
              <a:tr h="42672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名次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班级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姓名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历史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刘汝成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88.5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郑兴芬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88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黄佳佳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87.5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张汛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87.5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王欣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87.5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1611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江成星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87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1604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王宇辰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86.5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周颖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86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1606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池尔萍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86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1601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龚思淳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86</a:t>
                      </a:r>
                      <a:endParaRPr lang="en-US" altLang="zh-CN" sz="28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表格 3"/>
          <p:cNvGraphicFramePr/>
          <p:nvPr/>
        </p:nvGraphicFramePr>
        <p:xfrm>
          <a:off x="831850" y="600710"/>
          <a:ext cx="3430270" cy="4716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9185"/>
                <a:gridCol w="1061085"/>
              </a:tblGrid>
              <a:tr h="4876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均分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名次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82.17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69.31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71.61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69.96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67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68.82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70.31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70.15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70.16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4963160" y="600710"/>
          <a:ext cx="3430270" cy="4716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820"/>
                <a:gridCol w="1187450"/>
              </a:tblGrid>
              <a:tr h="4876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80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分以上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名次</a:t>
                      </a:r>
                      <a:endParaRPr lang="zh-CN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9E9"/>
                    </a:solidFill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31</a:t>
                      </a:r>
                      <a:endParaRPr lang="en-US" altLang="zh-CN" sz="32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8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9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7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   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6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zh-CN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11</a:t>
                      </a:r>
                      <a:r>
                        <a:rPr lang="zh-CN" altLang="en-US" sz="3200" b="1">
                          <a:solidFill>
                            <a:srgbClr val="0000CC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班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altLang="zh-CN" sz="3200" b="1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3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714337" y="-44657"/>
            <a:ext cx="436593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期中考试试卷讲评</a:t>
            </a:r>
            <a:endParaRPr lang="zh-CN" altLang="en-US" sz="3600" b="1" dirty="0" smtClean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2865" y="-95885"/>
            <a:ext cx="901890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（1）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不同：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、察举制是一种推荐任官制度，科举制是考试任官制度；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、察举制选官标准多元化，科举制则较为单一；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、察举制入仕程序含混粗糙，科举制则相对明确规范；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、察举制下士人不一定出自学校，科举制下学校制与考试制相互配合．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8590" y="807085"/>
            <a:ext cx="8903335" cy="3967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评价：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察举制注重官员素质的全面性，但主观性强，不易把握和操作；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科举制简单易行，较为公正公平，但缺乏对士人的整体考察．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935" y="243205"/>
            <a:ext cx="8914130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（2）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看待：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明初进上多出自南方，反映了中国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经济文化重心的南移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  按地域分配进士名额的做法，有利于笼络北方士人、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巩固明朝统治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1920" y="-67945"/>
            <a:ext cx="8911590" cy="5688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34</a:t>
            </a:r>
            <a:r>
              <a:rPr 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(12分)示例：</a:t>
            </a:r>
            <a:endParaRPr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论题：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中西方传统节日是东西方不同文明的产物，体现了鲜明的文化特色。</a:t>
            </a:r>
            <a:endParaRPr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sz="28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阐述：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中国传统节日是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农耕文明的产物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，同时受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宗法制度、儒家思想、地域风俗、民间信仰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影响，反映了中国古代劳动人民注重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家族观念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和“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忠”“孝”“仁”义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”，祈盼安定富足生活的美好愿望，充满了中国式的人情味道。西方传统节日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宗教色彩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浓厚，同时体现了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人文主义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的特色，注重人性、亲情的表达，同时体现了对</a:t>
            </a:r>
            <a:r>
              <a:rPr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个体劳动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的尊重。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24155" y="1270"/>
            <a:ext cx="9269095" cy="5502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35</a:t>
            </a:r>
            <a:r>
              <a:rPr lang="en-US" altLang="zh-CN" sz="32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</a:t>
            </a:r>
            <a:endParaRPr lang="zh-CN" altLang="en-US" sz="3200" b="1" kern="10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（1）二战后有利的国际环境；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刚摆脱殖民统治，巩固独立、谋求发展是当务之急；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国小、自然资源缺乏。</a:t>
            </a:r>
            <a:r>
              <a:rPr lang="zh-CN" altLang="en-US" sz="3200" b="1" kern="1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（6分）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（2）改革措施全面而有效；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发挥政府职能保障民生；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注重政府廉政建设；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依法治国；</a:t>
            </a:r>
            <a:endParaRPr lang="zh-CN" altLang="en-US" sz="32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539750" algn="just">
              <a:lnSpc>
                <a:spcPct val="11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重视教育，提高国民素质。</a:t>
            </a:r>
            <a:r>
              <a:rPr lang="zh-CN" altLang="en-US" sz="3200" b="1" kern="1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（任意3点6分）</a:t>
            </a:r>
            <a:endParaRPr lang="zh-CN" altLang="en-US" sz="3200" b="1" kern="1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68580" y="-65405"/>
            <a:ext cx="9534525" cy="55156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36.</a:t>
            </a:r>
            <a:endParaRPr lang="en-US" altLang="zh-CN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（1）殖民主义体系迅速崩溃；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美苏“冷战”威胁世界和平；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万隆会议精神的推动；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新独立国家自身发展的需要。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（任意3点6分）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（2）促进了不结盟国家之间的联系；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维护了亚非拉新独立国家的政治经济独立；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推动世界多极化趋势发展；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有利于维护世界和平；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 有利于建立公正合理的国际政治经济新秩序。  </a:t>
            </a:r>
            <a:r>
              <a:rPr lang="en-US" altLang="zh-CN" sz="32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endParaRPr lang="en-US" altLang="zh-CN" sz="32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3629" y="4209574"/>
            <a:ext cx="393430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7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（任意3点6分）</a:t>
            </a:r>
            <a:endParaRPr lang="en-US" altLang="zh-CN" sz="27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93049" y="479927"/>
            <a:ext cx="8670701" cy="333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en-US" altLang="zh-CN" sz="405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1—10     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ACCCD       CABAB       </a:t>
            </a:r>
            <a:endParaRPr lang="en-US" altLang="zh-CN" sz="405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5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405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11—20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    DBDBA     </a:t>
            </a:r>
            <a:r>
              <a:rPr lang="en-US" altLang="zh-CN" sz="4050" b="1" dirty="0">
                <a:latin typeface="微软雅黑" panose="020B0503020204020204" charset="-122"/>
                <a:ea typeface="微软雅黑" panose="020B0503020204020204" charset="-122"/>
              </a:rPr>
              <a:t>AAABB   </a:t>
            </a:r>
            <a:r>
              <a:rPr lang="en-US" altLang="zh-CN" sz="405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4050" b="1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5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   21—30    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DCAAB      </a:t>
            </a:r>
            <a:r>
              <a:rPr lang="en-US" altLang="zh-CN" sz="4050" b="1" dirty="0">
                <a:latin typeface="微软雅黑" panose="020B0503020204020204" charset="-122"/>
                <a:ea typeface="微软雅黑" panose="020B0503020204020204" charset="-122"/>
              </a:rPr>
              <a:t>DBBCD      </a:t>
            </a:r>
            <a:endParaRPr lang="en-US" altLang="zh-CN" sz="405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5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405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31—32</a:t>
            </a:r>
            <a:r>
              <a:rPr lang="en-US" altLang="zh-CN" sz="4050" b="1" dirty="0" smtClean="0">
                <a:latin typeface="微软雅黑" panose="020B0503020204020204" charset="-122"/>
                <a:ea typeface="微软雅黑" panose="020B0503020204020204" charset="-122"/>
              </a:rPr>
              <a:t>     AD</a:t>
            </a:r>
            <a:endParaRPr lang="zh-CN" altLang="en-US" sz="405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1281</Words>
  <Application>WPS 演示</Application>
  <PresentationFormat/>
  <Paragraphs>221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Times New Roman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lxyz</cp:lastModifiedBy>
  <cp:revision>11</cp:revision>
  <dcterms:created xsi:type="dcterms:W3CDTF">2018-04-27T12:39:00Z</dcterms:created>
  <dcterms:modified xsi:type="dcterms:W3CDTF">2018-04-28T08:14:58Z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